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jvillasecas@hot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345440" y="-180821"/>
            <a:ext cx="11470640" cy="1373070"/>
          </a:xfrm>
        </p:spPr>
        <p:txBody>
          <a:bodyPr/>
          <a:lstStyle/>
          <a:p>
            <a:r>
              <a:rPr lang="es-MX" sz="6000" dirty="0"/>
              <a:t>LOS PLACERES DE MOSTAZAL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772558" y="1224450"/>
            <a:ext cx="8144134" cy="1117687"/>
          </a:xfrm>
        </p:spPr>
        <p:txBody>
          <a:bodyPr>
            <a:normAutofit/>
          </a:bodyPr>
          <a:lstStyle/>
          <a:p>
            <a:r>
              <a:rPr lang="es-MX" sz="3600" dirty="0"/>
              <a:t>GRUPO RANCHERO TROPICAL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8544560" y="2631440"/>
            <a:ext cx="3266936" cy="1010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  <a:p>
            <a:endParaRPr lang="es-MX" dirty="0"/>
          </a:p>
          <a:p>
            <a:r>
              <a:rPr lang="es-MX" sz="3500" dirty="0"/>
              <a:t>DOSSIER 2025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439" r="8214" b="1998"/>
          <a:stretch/>
        </p:blipFill>
        <p:spPr>
          <a:xfrm>
            <a:off x="497840" y="3180080"/>
            <a:ext cx="2947576" cy="30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13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Actuaciones Shows - Nuestra Historia parte III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336872"/>
            <a:ext cx="10902079" cy="4328088"/>
          </a:xfrm>
        </p:spPr>
        <p:txBody>
          <a:bodyPr>
            <a:normAutofit/>
          </a:bodyPr>
          <a:lstStyle/>
          <a:p>
            <a:r>
              <a:rPr lang="es-CL" dirty="0"/>
              <a:t>-  Celebración Fiestas costumbristas Itinerantes, sectores El Carmen, Tunca, La </a:t>
            </a:r>
            <a:r>
              <a:rPr lang="es-CL" dirty="0" err="1"/>
              <a:t>Blanquina</a:t>
            </a:r>
            <a:r>
              <a:rPr lang="es-CL" dirty="0"/>
              <a:t>, Estadio </a:t>
            </a:r>
          </a:p>
          <a:p>
            <a:pPr marL="0" indent="0">
              <a:buNone/>
            </a:pPr>
            <a:r>
              <a:rPr lang="es-CL" dirty="0"/>
              <a:t>Municipal de </a:t>
            </a:r>
            <a:r>
              <a:rPr lang="es-CL" dirty="0" err="1"/>
              <a:t>Codegua</a:t>
            </a:r>
            <a:r>
              <a:rPr lang="es-CL" dirty="0"/>
              <a:t> - Octubre 2015 / 2016 /  I. Municipalidad de </a:t>
            </a:r>
            <a:r>
              <a:rPr lang="es-CL" dirty="0" err="1"/>
              <a:t>Codegua</a:t>
            </a:r>
            <a:r>
              <a:rPr lang="es-CL" dirty="0"/>
              <a:t>.</a:t>
            </a:r>
            <a:endParaRPr lang="es-MX" dirty="0"/>
          </a:p>
          <a:p>
            <a:r>
              <a:rPr lang="es-CL"/>
              <a:t>- Actuación pre-grabada para Capsulas Audiovisual para I Municipalidad de Codegua año 2020</a:t>
            </a:r>
            <a:endParaRPr lang="es-MX"/>
          </a:p>
          <a:p>
            <a:r>
              <a:rPr lang="es-CL"/>
              <a:t>- Presentación artística para el programa Rosario en pantalla 2021, arte regional, centro cultural de Rosario I Municipalidad de Rengo.</a:t>
            </a:r>
          </a:p>
          <a:p>
            <a:r>
              <a:rPr lang="es-CL" dirty="0"/>
              <a:t>- Presentación </a:t>
            </a:r>
            <a:r>
              <a:rPr lang="es-CL" dirty="0" err="1"/>
              <a:t>artistica</a:t>
            </a:r>
            <a:r>
              <a:rPr lang="es-CL" dirty="0"/>
              <a:t> en fiesta costumbrista aniversario de Mostazal 2023</a:t>
            </a:r>
            <a:endParaRPr lang="es-MX"/>
          </a:p>
          <a:p>
            <a:r>
              <a:rPr lang="es-CL"/>
              <a:t>- Varias presentaciones para distintos festivales rancheros, fiestas costumbristas y eventos masivos.</a:t>
            </a:r>
            <a:endParaRPr lang="es-MX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1735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Contacto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4707" y="2074236"/>
            <a:ext cx="5924993" cy="4307514"/>
          </a:xfrm>
        </p:spPr>
        <p:txBody>
          <a:bodyPr>
            <a:normAutofit/>
          </a:bodyPr>
          <a:lstStyle/>
          <a:p>
            <a:r>
              <a:rPr lang="es-MX" dirty="0"/>
              <a:t>LOS PLACERES DE MOSTAZAL</a:t>
            </a:r>
          </a:p>
          <a:p>
            <a:endParaRPr lang="es-MX" dirty="0"/>
          </a:p>
          <a:p>
            <a:r>
              <a:rPr lang="es-MX" dirty="0"/>
              <a:t>Directores Artísticos</a:t>
            </a:r>
          </a:p>
          <a:p>
            <a:r>
              <a:rPr lang="es-MX" dirty="0"/>
              <a:t>Fernando Agüero / 9 8928 5665</a:t>
            </a:r>
          </a:p>
          <a:p>
            <a:r>
              <a:rPr lang="es-MX" dirty="0"/>
              <a:t>David Cornejo /  9 7626 7720</a:t>
            </a:r>
          </a:p>
          <a:p>
            <a:endParaRPr lang="es-MX" dirty="0"/>
          </a:p>
          <a:p>
            <a:r>
              <a:rPr lang="es-MX" dirty="0"/>
              <a:t>Representante legal</a:t>
            </a:r>
          </a:p>
          <a:p>
            <a:r>
              <a:rPr lang="es-MX" dirty="0"/>
              <a:t>Jorge Villaseca  / </a:t>
            </a:r>
            <a:r>
              <a:rPr lang="es-MX"/>
              <a:t>9 9447 9677</a:t>
            </a:r>
            <a:endParaRPr lang="es-MX" dirty="0"/>
          </a:p>
          <a:p>
            <a:r>
              <a:rPr lang="es-MX" dirty="0">
                <a:hlinkClick r:id="rId2"/>
              </a:rPr>
              <a:t>jvillasecas@hotmail.com</a:t>
            </a:r>
            <a:endParaRPr lang="es-MX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368" y="1732146"/>
            <a:ext cx="676369" cy="6477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533" y="1892376"/>
            <a:ext cx="1390844" cy="4096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"/>
          <a:stretch/>
        </p:blipFill>
        <p:spPr>
          <a:xfrm>
            <a:off x="6324753" y="2542078"/>
            <a:ext cx="2392527" cy="406175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571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"/>
          <a:stretch/>
        </p:blipFill>
        <p:spPr>
          <a:xfrm>
            <a:off x="9248658" y="2542078"/>
            <a:ext cx="2648635" cy="406175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31B5B0B-9BCF-67B5-2E50-1139F45CBE08}"/>
              </a:ext>
            </a:extLst>
          </p:cNvPr>
          <p:cNvSpPr/>
          <p:nvPr/>
        </p:nvSpPr>
        <p:spPr>
          <a:xfrm>
            <a:off x="7944227" y="1823121"/>
            <a:ext cx="325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2400" b="1" i="0" dirty="0">
                <a:effectLst/>
              </a:rPr>
              <a:t>Redes Sociales</a:t>
            </a:r>
          </a:p>
        </p:txBody>
      </p:sp>
    </p:spTree>
    <p:extLst>
      <p:ext uri="{BB962C8B-B14F-4D97-AF65-F5344CB8AC3E}">
        <p14:creationId xmlns:p14="http://schemas.microsoft.com/office/powerpoint/2010/main" val="305614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921" y="468748"/>
            <a:ext cx="9613861" cy="1080938"/>
          </a:xfrm>
        </p:spPr>
        <p:txBody>
          <a:bodyPr/>
          <a:lstStyle/>
          <a:p>
            <a:r>
              <a:rPr lang="es-MX" dirty="0"/>
              <a:t>EL AUTENTICO GENERO RANCHERO TROPICAL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1"/>
          <a:stretch/>
        </p:blipFill>
        <p:spPr>
          <a:xfrm>
            <a:off x="0" y="1630967"/>
            <a:ext cx="12192000" cy="641575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73921" y="1789548"/>
            <a:ext cx="4389519" cy="3453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s-MX" sz="2400" b="1" dirty="0"/>
              <a:t>Grupo Ranchero Tropical de la Sexta Región de Chile - Fiestas - Shows en Vivo y bailables - Eventos musicales </a:t>
            </a:r>
          </a:p>
          <a:p>
            <a:pPr fontAlgn="base"/>
            <a:br>
              <a:rPr lang="es-MX" b="1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325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Nuestro principal objetivo es de brindar alegría y diversión a todo nuestro publico en su celebración.  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04731" y="1984057"/>
            <a:ext cx="4187952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s-MX" sz="2800" dirty="0"/>
              <a:t>El grupo se inicia en marzo del año 2002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73921" y="5219004"/>
            <a:ext cx="454134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s-MX" sz="2800" dirty="0"/>
              <a:t>Tienes acceso a toda nuestra música a través de </a:t>
            </a:r>
            <a:r>
              <a:rPr lang="es-MX" sz="2800" dirty="0" err="1"/>
              <a:t>You</a:t>
            </a:r>
            <a:r>
              <a:rPr lang="es-MX" sz="2800" dirty="0"/>
              <a:t> </a:t>
            </a:r>
            <a:r>
              <a:rPr lang="es-MX" sz="2800" dirty="0" err="1"/>
              <a:t>tube</a:t>
            </a:r>
            <a:r>
              <a:rPr lang="es-MX" sz="2800" dirty="0"/>
              <a:t> y Facebook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20" y="2124096"/>
            <a:ext cx="6736759" cy="447990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73921" y="2480428"/>
            <a:ext cx="4389519" cy="282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br>
              <a:rPr lang="es-MX" b="1" dirty="0"/>
            </a:b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1504567" y="3478419"/>
            <a:ext cx="3518923" cy="1200329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</p:spPr>
        <p:txBody>
          <a:bodyPr wrap="square">
            <a:spAutoFit/>
          </a:bodyPr>
          <a:lstStyle/>
          <a:p>
            <a:pPr fontAlgn="base"/>
            <a:r>
              <a:rPr lang="es-MX" u="sng" dirty="0"/>
              <a:t>Estilos:</a:t>
            </a:r>
            <a:endParaRPr lang="es-MX" dirty="0"/>
          </a:p>
          <a:p>
            <a:pPr fontAlgn="base"/>
            <a:r>
              <a:rPr lang="es-MX" dirty="0"/>
              <a:t>Música Popular Corridos o Norteñas, Rancheras, Cumbia tradicional, Cumbias Rancheras.</a:t>
            </a:r>
          </a:p>
        </p:txBody>
      </p:sp>
    </p:spTree>
    <p:extLst>
      <p:ext uri="{BB962C8B-B14F-4D97-AF65-F5344CB8AC3E}">
        <p14:creationId xmlns:p14="http://schemas.microsoft.com/office/powerpoint/2010/main" val="161257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11120" y="384673"/>
            <a:ext cx="9613861" cy="1080938"/>
          </a:xfrm>
        </p:spPr>
        <p:txBody>
          <a:bodyPr/>
          <a:lstStyle/>
          <a:p>
            <a:r>
              <a:rPr lang="es-MX" dirty="0"/>
              <a:t>                      DISCOS GRABADOS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2" y="2285293"/>
            <a:ext cx="4355068" cy="4450687"/>
          </a:xfrm>
        </p:spPr>
      </p:pic>
      <p:sp>
        <p:nvSpPr>
          <p:cNvPr id="6" name="Rectángulo 5"/>
          <p:cNvSpPr/>
          <p:nvPr/>
        </p:nvSpPr>
        <p:spPr>
          <a:xfrm>
            <a:off x="261452" y="1459954"/>
            <a:ext cx="4187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1600" b="1" dirty="0"/>
              <a:t>Disco: SUEÑO CONTIGO (CD)</a:t>
            </a:r>
          </a:p>
          <a:p>
            <a:pPr fontAlgn="base"/>
            <a:r>
              <a:rPr lang="es-MX" sz="1600" b="1" dirty="0"/>
              <a:t>Año   : 2019</a:t>
            </a:r>
          </a:p>
          <a:p>
            <a:pPr fontAlgn="base"/>
            <a:r>
              <a:rPr lang="es-MX" sz="1600" b="1" dirty="0"/>
              <a:t>Sello : Independiente</a:t>
            </a:r>
            <a:endParaRPr lang="es-MX" sz="1600" b="1" i="0" dirty="0">
              <a:effectLst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1655" r="3180" b="3430"/>
          <a:stretch/>
        </p:blipFill>
        <p:spPr>
          <a:xfrm>
            <a:off x="7573895" y="760593"/>
            <a:ext cx="4580816" cy="585378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121976" y="1465611"/>
            <a:ext cx="4187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sz="1600" b="1" dirty="0"/>
              <a:t>Disco: RECARGADO 2.0</a:t>
            </a:r>
          </a:p>
          <a:p>
            <a:pPr fontAlgn="base"/>
            <a:r>
              <a:rPr lang="es-MX" sz="1600" b="1" dirty="0"/>
              <a:t>           (DVD)</a:t>
            </a:r>
          </a:p>
          <a:p>
            <a:pPr fontAlgn="base"/>
            <a:r>
              <a:rPr lang="es-MX" sz="1600" b="1" dirty="0"/>
              <a:t>Año   : 2018</a:t>
            </a:r>
          </a:p>
          <a:p>
            <a:pPr fontAlgn="base"/>
            <a:r>
              <a:rPr lang="es-MX" sz="1600" b="1" dirty="0"/>
              <a:t>Sello : Lucerito records</a:t>
            </a:r>
            <a:endParaRPr lang="es-MX" sz="1600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410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7" y="2757496"/>
            <a:ext cx="3967209" cy="40529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62" y="2757496"/>
            <a:ext cx="4026824" cy="405297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-183279" y="367148"/>
            <a:ext cx="9613861" cy="1080938"/>
          </a:xfrm>
        </p:spPr>
        <p:txBody>
          <a:bodyPr/>
          <a:lstStyle/>
          <a:p>
            <a:r>
              <a:rPr lang="es-MX" dirty="0"/>
              <a:t>                      DISCOS GRABADOS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5762" y="16291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MX" b="1" dirty="0"/>
              <a:t>Disco: PLACER CULPABLE (CD)</a:t>
            </a:r>
          </a:p>
          <a:p>
            <a:pPr fontAlgn="base"/>
            <a:r>
              <a:rPr lang="es-MX" b="1" dirty="0"/>
              <a:t>Año   : 2016</a:t>
            </a:r>
          </a:p>
          <a:p>
            <a:pPr fontAlgn="base"/>
            <a:r>
              <a:rPr lang="es-MX" b="1" dirty="0"/>
              <a:t>Sello : Lucerito Records</a:t>
            </a:r>
            <a:endParaRPr lang="es-MX" b="1" i="0" dirty="0"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637020" y="16291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MX" b="1" dirty="0"/>
              <a:t>Disco: AL SON   DE LOS PLACERES (CD)</a:t>
            </a:r>
          </a:p>
          <a:p>
            <a:pPr fontAlgn="base"/>
            <a:r>
              <a:rPr lang="es-MX" b="1" dirty="0"/>
              <a:t>Año   : 2007</a:t>
            </a:r>
          </a:p>
          <a:p>
            <a:pPr fontAlgn="base"/>
            <a:r>
              <a:rPr lang="es-MX" b="1" dirty="0"/>
              <a:t>Sello : Zona Ranchera</a:t>
            </a:r>
            <a:endParaRPr lang="es-MX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904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4320" y="212539"/>
            <a:ext cx="9613861" cy="1292421"/>
          </a:xfrm>
        </p:spPr>
        <p:txBody>
          <a:bodyPr/>
          <a:lstStyle/>
          <a:p>
            <a:r>
              <a:rPr lang="es-MX" dirty="0"/>
              <a:t>                     MUSICOS HISTORICOS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762" r="19153" b="4579"/>
          <a:stretch/>
        </p:blipFill>
        <p:spPr>
          <a:xfrm>
            <a:off x="3332932" y="2475098"/>
            <a:ext cx="2154319" cy="427672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5" t="21333" r="25777" b="3852"/>
          <a:stretch/>
        </p:blipFill>
        <p:spPr>
          <a:xfrm>
            <a:off x="457577" y="2428290"/>
            <a:ext cx="2062480" cy="43039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15556" r="12222" b="2518"/>
          <a:stretch/>
        </p:blipFill>
        <p:spPr>
          <a:xfrm>
            <a:off x="6350000" y="2487661"/>
            <a:ext cx="2225040" cy="418519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20007" y="1234714"/>
            <a:ext cx="3256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 err="1"/>
              <a:t>Raul</a:t>
            </a:r>
            <a:r>
              <a:rPr lang="es-MX" b="1" dirty="0"/>
              <a:t> Matus Cantante Primera Voz – </a:t>
            </a:r>
          </a:p>
          <a:p>
            <a:pPr fontAlgn="base"/>
            <a:r>
              <a:rPr lang="es-MX" b="1" dirty="0"/>
              <a:t>Calidad </a:t>
            </a:r>
            <a:r>
              <a:rPr lang="es-MX" b="1" dirty="0" err="1"/>
              <a:t>unica</a:t>
            </a:r>
            <a:endParaRPr lang="es-MX" b="1" i="0" dirty="0"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16255" y="1234714"/>
            <a:ext cx="3256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Rigoberto Gonzales Cantante Primera </a:t>
            </a:r>
          </a:p>
          <a:p>
            <a:pPr fontAlgn="base"/>
            <a:r>
              <a:rPr lang="es-MX" b="1" dirty="0"/>
              <a:t>y segunda Voz</a:t>
            </a:r>
          </a:p>
          <a:p>
            <a:pPr fontAlgn="base"/>
            <a:r>
              <a:rPr lang="es-MX" b="1" i="0" dirty="0">
                <a:effectLst/>
              </a:rPr>
              <a:t>El mejor </a:t>
            </a:r>
            <a:r>
              <a:rPr lang="es-MX" b="1" i="0" dirty="0" err="1">
                <a:effectLst/>
              </a:rPr>
              <a:t>aordeonista</a:t>
            </a:r>
            <a:endParaRPr lang="es-MX" b="1" i="0" dirty="0"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217040" y="1268973"/>
            <a:ext cx="2482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Fernando Agüero Baterista – el hombre del estilo musical</a:t>
            </a:r>
            <a:endParaRPr lang="es-MX" b="1" i="0" dirty="0"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69065" y="1274769"/>
            <a:ext cx="2120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Jorge Villaseca–  Teclados y Coros</a:t>
            </a:r>
            <a:endParaRPr lang="es-MX" b="1" i="0" dirty="0">
              <a:effectLst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9ED48EC-E323-A2B8-4650-56D688EA4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750" y="2387189"/>
            <a:ext cx="1767565" cy="42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9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LOS OTROS MUSICOS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089095" y="2234139"/>
            <a:ext cx="3256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Guitarrista </a:t>
            </a:r>
          </a:p>
          <a:p>
            <a:pPr fontAlgn="base"/>
            <a:r>
              <a:rPr lang="es-MX" b="1" i="0" dirty="0">
                <a:effectLst/>
              </a:rPr>
              <a:t>Juan Muñoz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9579655" y="2234139"/>
            <a:ext cx="3256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i="0" dirty="0" err="1">
                <a:effectLst/>
              </a:rPr>
              <a:t>Wira</a:t>
            </a:r>
            <a:r>
              <a:rPr lang="es-MX" b="1" i="0" dirty="0">
                <a:effectLst/>
              </a:rPr>
              <a:t> y </a:t>
            </a:r>
            <a:r>
              <a:rPr lang="es-MX" b="1" i="0" dirty="0" err="1">
                <a:effectLst/>
              </a:rPr>
              <a:t>Animacion</a:t>
            </a:r>
            <a:r>
              <a:rPr lang="es-MX" b="1" i="0" dirty="0">
                <a:effectLst/>
              </a:rPr>
              <a:t> </a:t>
            </a:r>
          </a:p>
          <a:p>
            <a:pPr fontAlgn="base"/>
            <a:r>
              <a:rPr lang="es-MX" b="1" i="0" dirty="0">
                <a:effectLst/>
              </a:rPr>
              <a:t>David </a:t>
            </a:r>
            <a:r>
              <a:rPr lang="es-MX" b="1" i="0" dirty="0" err="1">
                <a:effectLst/>
              </a:rPr>
              <a:t>Hernandez</a:t>
            </a:r>
            <a:endParaRPr lang="es-MX" b="1" i="0" dirty="0">
              <a:effectLst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858970" y="2217999"/>
            <a:ext cx="3256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Bajista </a:t>
            </a:r>
          </a:p>
          <a:p>
            <a:pPr fontAlgn="base"/>
            <a:r>
              <a:rPr lang="es-MX" b="1" dirty="0"/>
              <a:t>Camilo Madrid</a:t>
            </a:r>
            <a:endParaRPr lang="es-MX" b="1" i="0" dirty="0">
              <a:effectLst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BD23A9-218A-7A4F-563F-B3ACCDA93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6" r="22613"/>
          <a:stretch/>
        </p:blipFill>
        <p:spPr>
          <a:xfrm>
            <a:off x="9644250" y="2988049"/>
            <a:ext cx="2384934" cy="28317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9BA97E-3C6A-0712-AB38-7533135F6D42}"/>
              </a:ext>
            </a:extLst>
          </p:cNvPr>
          <p:cNvSpPr/>
          <p:nvPr/>
        </p:nvSpPr>
        <p:spPr>
          <a:xfrm>
            <a:off x="218062" y="2226611"/>
            <a:ext cx="3256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i="0" dirty="0">
                <a:effectLst/>
              </a:rPr>
              <a:t>Cantante y percusión /  congas David </a:t>
            </a:r>
            <a:r>
              <a:rPr lang="es-MX" b="1" dirty="0"/>
              <a:t>Cornejo</a:t>
            </a:r>
            <a:endParaRPr lang="es-MX" b="1" i="0" dirty="0"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119D35E-280F-9C57-0607-9C50A8EA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17" y="2988049"/>
            <a:ext cx="2876582" cy="27650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3C505-74BF-DFB0-93D3-DA504C82F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41" y="2959366"/>
            <a:ext cx="2558745" cy="28604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7D61CC-7FC6-85C7-FB53-05BEE54536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342"/>
          <a:stretch/>
        </p:blipFill>
        <p:spPr>
          <a:xfrm>
            <a:off x="3537255" y="2959367"/>
            <a:ext cx="2619811" cy="28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3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14961" y="1834166"/>
            <a:ext cx="11145520" cy="47088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/>
              <a:t>  </a:t>
            </a:r>
            <a:br>
              <a:rPr lang="es-CL" dirty="0"/>
            </a:br>
            <a:r>
              <a:rPr lang="es-CL" dirty="0"/>
              <a:t> - Festival Mostazal Canta, San Francisco  de Mostazal, Ilustre Municipalidad de  Mostazal (2006).</a:t>
            </a:r>
            <a:endParaRPr lang="es-MX" dirty="0"/>
          </a:p>
          <a:p>
            <a:br>
              <a:rPr lang="es-CL" dirty="0"/>
            </a:br>
            <a:r>
              <a:rPr lang="es-CL" dirty="0"/>
              <a:t>-  Celebración Fiestas Patrias Chile Chico y Puerto Guadal, Ilustre Municipalidad de Chile Chico (2008).</a:t>
            </a:r>
            <a:endParaRPr lang="es-MX" dirty="0"/>
          </a:p>
          <a:p>
            <a:br>
              <a:rPr lang="es-CL" dirty="0"/>
            </a:br>
            <a:r>
              <a:rPr lang="es-CL" dirty="0"/>
              <a:t>-  Fiesta Costumbrista – </a:t>
            </a:r>
            <a:r>
              <a:rPr lang="es-CL" dirty="0" err="1"/>
              <a:t>Pelarco</a:t>
            </a:r>
            <a:r>
              <a:rPr lang="es-CL" dirty="0"/>
              <a:t>, Ilustre Municipalidad de </a:t>
            </a:r>
            <a:r>
              <a:rPr lang="es-CL" dirty="0" err="1"/>
              <a:t>Pelarco</a:t>
            </a:r>
            <a:r>
              <a:rPr lang="es-CL" dirty="0"/>
              <a:t> (2008).</a:t>
            </a:r>
            <a:br>
              <a:rPr lang="es-CL" dirty="0"/>
            </a:br>
            <a:br>
              <a:rPr lang="es-CL" dirty="0"/>
            </a:br>
            <a:r>
              <a:rPr lang="es-CL" dirty="0"/>
              <a:t>- Carnaval de </a:t>
            </a:r>
            <a:r>
              <a:rPr lang="es-CL" dirty="0" err="1"/>
              <a:t>Codegua</a:t>
            </a:r>
            <a:r>
              <a:rPr lang="es-CL" dirty="0"/>
              <a:t>  –  Ilustre Municipalidad de </a:t>
            </a:r>
            <a:r>
              <a:rPr lang="es-CL" dirty="0" err="1"/>
              <a:t>Codegua</a:t>
            </a:r>
            <a:r>
              <a:rPr lang="es-CL" dirty="0"/>
              <a:t> (2009).</a:t>
            </a:r>
            <a:br>
              <a:rPr lang="es-CL" dirty="0"/>
            </a:br>
            <a:br>
              <a:rPr lang="es-CL" dirty="0"/>
            </a:br>
            <a:r>
              <a:rPr lang="es-CL" dirty="0"/>
              <a:t>-  Celebración Fiestas Patrias 2009 , 2011, 2012, 2014, 2018, 2019, 202, 2023 Ilustre Municipalidad de Mostazal.</a:t>
            </a:r>
            <a:endParaRPr lang="es-MX" dirty="0"/>
          </a:p>
          <a:p>
            <a:r>
              <a:rPr lang="es-CL" dirty="0"/>
              <a:t>- Celebración Fiestas Patrias 2013, Sector Barrancas, Pichilemu.</a:t>
            </a:r>
            <a:endParaRPr lang="es-MX" dirty="0"/>
          </a:p>
          <a:p>
            <a:pPr fontAlgn="base"/>
            <a:endParaRPr lang="es-MX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Actuaciones Shows  - Nuestra Historia Parte I</a:t>
            </a:r>
          </a:p>
        </p:txBody>
      </p:sp>
    </p:spTree>
    <p:extLst>
      <p:ext uri="{BB962C8B-B14F-4D97-AF65-F5344CB8AC3E}">
        <p14:creationId xmlns:p14="http://schemas.microsoft.com/office/powerpoint/2010/main" val="423902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Actuaciones Shows  - Nuestra Historia parte II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336872"/>
            <a:ext cx="10475359" cy="4287447"/>
          </a:xfrm>
        </p:spPr>
        <p:txBody>
          <a:bodyPr>
            <a:normAutofit lnSpcReduction="10000"/>
          </a:bodyPr>
          <a:lstStyle/>
          <a:p>
            <a:r>
              <a:rPr lang="es-CL" dirty="0"/>
              <a:t>- Noche Ranchera, Aniversario  de Graneros, Ilustre municipalidad de Graneros. (2007 – 2008 – 2009 – 2010 – 2011 – </a:t>
            </a:r>
          </a:p>
          <a:p>
            <a:r>
              <a:rPr lang="es-CL" dirty="0"/>
              <a:t>-   Noche Ranchera Verano 2013, Ilustre Municipalidad de Graneros. (2013) . </a:t>
            </a:r>
            <a:endParaRPr lang="es-MX"/>
          </a:p>
          <a:p>
            <a:r>
              <a:rPr lang="es-CL"/>
              <a:t>-</a:t>
            </a:r>
            <a:r>
              <a:rPr lang="es-CL" dirty="0"/>
              <a:t>  Celebración Fiesta Año Nuevo 2015-2016-2022 Parque la Terraza  Ilustre Municipalidad de Mostazal.</a:t>
            </a:r>
            <a:endParaRPr lang="es-MX" dirty="0"/>
          </a:p>
          <a:p>
            <a:r>
              <a:rPr lang="es-CL" dirty="0"/>
              <a:t>­- Fiesta Trilla a yegua suelta sector de Cuarteles sur  - Parral -  Enero 2014 y 2015.</a:t>
            </a:r>
            <a:endParaRPr lang="es-MX" dirty="0"/>
          </a:p>
          <a:p>
            <a:r>
              <a:rPr lang="es-CL" dirty="0"/>
              <a:t>-  Celebración Fiesta semana Marquina Febrero 2015, comuna de los Marcos, Corporación Cultural, Ilustre Municipalidad de Mostazal.-</a:t>
            </a:r>
            <a:endParaRPr lang="es-MX" dirty="0"/>
          </a:p>
          <a:p>
            <a:r>
              <a:rPr lang="es-CL" dirty="0"/>
              <a:t>-  Celebración Fiestas Patrias 2015 Ilustre Municipalidad de </a:t>
            </a:r>
            <a:r>
              <a:rPr lang="es-CL" dirty="0" err="1"/>
              <a:t>Codegua</a:t>
            </a:r>
            <a:r>
              <a:rPr lang="es-CL" dirty="0"/>
              <a:t>.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5653113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236</TotalTime>
  <Words>565</Words>
  <Application>Microsoft Office PowerPoint</Application>
  <PresentationFormat>Panorámica</PresentationFormat>
  <Paragraphs>75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Berlín</vt:lpstr>
      <vt:lpstr>LOS PLACERES DE MOSTAZAL</vt:lpstr>
      <vt:lpstr>EL AUTENTICO GENERO RANCHERO TROPICAL</vt:lpstr>
      <vt:lpstr>Nuestro principal objetivo es de brindar alegría y diversión a todo nuestro publico en su celebración.  </vt:lpstr>
      <vt:lpstr>                      DISCOS GRABADOS</vt:lpstr>
      <vt:lpstr>                      DISCOS GRABADOS</vt:lpstr>
      <vt:lpstr>                     MUSICOS HISTORICOS</vt:lpstr>
      <vt:lpstr>LOS OTROS MUSICOS</vt:lpstr>
      <vt:lpstr>Actuaciones Shows  - Nuestra Historia Parte I</vt:lpstr>
      <vt:lpstr>Actuaciones Shows  - Nuestra Historia parte II</vt:lpstr>
      <vt:lpstr>Actuaciones Shows - Nuestra Historia parte III</vt:lpstr>
      <vt:lpstr>Contacto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PLACERES DE MOSTAZAL</dc:title>
  <dc:creator>Cuenta Microsoft</dc:creator>
  <cp:lastModifiedBy>Jorge Villaseca Soza</cp:lastModifiedBy>
  <cp:revision>32</cp:revision>
  <dcterms:created xsi:type="dcterms:W3CDTF">2023-07-12T23:17:33Z</dcterms:created>
  <dcterms:modified xsi:type="dcterms:W3CDTF">2025-02-28T14:54:53Z</dcterms:modified>
</cp:coreProperties>
</file>